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0" r:id="rId3"/>
    <p:sldId id="259" r:id="rId4"/>
    <p:sldId id="264" r:id="rId5"/>
    <p:sldId id="265" r:id="rId6"/>
    <p:sldId id="266" r:id="rId7"/>
    <p:sldId id="267" r:id="rId8"/>
    <p:sldId id="268" r:id="rId9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HY목각파임B" panose="02030600000101010101" pitchFamily="18" charset="-127"/>
      <p:regular r:id="rId12"/>
    </p:embeddedFont>
    <p:embeddedFont>
      <p:font typeface="산돌크레용B" panose="02030504000101010101" charset="-127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헤움아빠와크레파스A" panose="02020603020101020101" pitchFamily="18" charset="-12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9D5"/>
    <a:srgbClr val="66FFFF"/>
    <a:srgbClr val="CCFFFF"/>
    <a:srgbClr val="F8F8F8"/>
    <a:srgbClr val="EAEAE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168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solidFill>
            <a:srgbClr val="FFFFFF">
              <a:alpha val="80000"/>
            </a:srgbClr>
          </a:solidFill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solidFill>
            <a:srgbClr val="FFFFFF">
              <a:alpha val="80000"/>
            </a:srgbClr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712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927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443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592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422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642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055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5600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5103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584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275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2104E-8A37-4561-90C1-E2A2FA2C4A6E}" type="datetimeFigureOut">
              <a:rPr lang="en-GB" smtClean="0"/>
              <a:t>10/11/2015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917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-1"/>
            <a:ext cx="9134475" cy="6865159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685800" y="809278"/>
            <a:ext cx="7772400" cy="168361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bIns="396000">
            <a:normAutofit/>
          </a:bodyPr>
          <a:lstStyle/>
          <a:p>
            <a:r>
              <a:rPr lang="en-US" altLang="ko-KR" sz="48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HY목각파임B" pitchFamily="18" charset="-127"/>
                <a:ea typeface="HY목각파임B" pitchFamily="18" charset="-127"/>
              </a:rPr>
              <a:t>Project Frozen</a:t>
            </a:r>
            <a:endParaRPr lang="ko-KR" altLang="en-US" sz="48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HY목각파임B" pitchFamily="18" charset="-127"/>
              <a:ea typeface="HY목각파임B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4194128"/>
              </p:ext>
            </p:extLst>
          </p:nvPr>
        </p:nvGraphicFramePr>
        <p:xfrm>
          <a:off x="2699792" y="1978040"/>
          <a:ext cx="3672408" cy="37084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367240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 smtClean="0">
                          <a:ln w="10541" cmpd="sng">
                            <a:solidFill>
                              <a:srgbClr val="7D7D7D">
                                <a:tint val="100000"/>
                                <a:shade val="100000"/>
                                <a:satMod val="110000"/>
                              </a:srgbClr>
                            </a:solidFill>
                            <a:prstDash val="solid"/>
                          </a:ln>
                          <a:latin typeface="헤움아빠와크레파스A" pitchFamily="18" charset="-127"/>
                          <a:ea typeface="헤움아빠와크레파스A" pitchFamily="18" charset="-127"/>
                        </a:rPr>
                        <a:t>프로그래밍 언어론 </a:t>
                      </a:r>
                      <a:r>
                        <a:rPr lang="en-US" altLang="ko-KR" sz="1800" b="0" dirty="0" smtClean="0">
                          <a:ln w="10541" cmpd="sng">
                            <a:solidFill>
                              <a:srgbClr val="7D7D7D">
                                <a:tint val="100000"/>
                                <a:shade val="100000"/>
                                <a:satMod val="110000"/>
                              </a:srgbClr>
                            </a:solidFill>
                            <a:prstDash val="solid"/>
                          </a:ln>
                          <a:latin typeface="헤움아빠와크레파스A" pitchFamily="18" charset="-127"/>
                          <a:ea typeface="헤움아빠와크레파스A" pitchFamily="18" charset="-127"/>
                        </a:rPr>
                        <a:t>2</a:t>
                      </a:r>
                      <a:r>
                        <a:rPr lang="ko-KR" altLang="en-US" sz="1800" b="0" dirty="0" smtClean="0">
                          <a:ln w="10541" cmpd="sng">
                            <a:solidFill>
                              <a:srgbClr val="7D7D7D">
                                <a:tint val="100000"/>
                                <a:shade val="100000"/>
                                <a:satMod val="110000"/>
                              </a:srgbClr>
                            </a:solidFill>
                            <a:prstDash val="solid"/>
                          </a:ln>
                          <a:latin typeface="헤움아빠와크레파스A" pitchFamily="18" charset="-127"/>
                          <a:ea typeface="헤움아빠와크레파스A" pitchFamily="18" charset="-127"/>
                        </a:rPr>
                        <a:t>조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6413277"/>
              </p:ext>
            </p:extLst>
          </p:nvPr>
        </p:nvGraphicFramePr>
        <p:xfrm>
          <a:off x="7164288" y="2467744"/>
          <a:ext cx="1656184" cy="457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6184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 smtClean="0">
                          <a:latin typeface="헤움아빠와크레파스A" pitchFamily="18" charset="-127"/>
                          <a:ea typeface="헤움아빠와크레파스A" pitchFamily="18" charset="-127"/>
                        </a:rPr>
                        <a:t>지정희 교수님</a:t>
                      </a:r>
                      <a:endParaRPr lang="ko-KR" altLang="en-US" sz="2400" dirty="0">
                        <a:latin typeface="헤움아빠와크레파스A" pitchFamily="18" charset="-127"/>
                        <a:ea typeface="헤움아빠와크레파스A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7" name="그림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551" y="3054518"/>
            <a:ext cx="1462458" cy="1096844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466" y="3054518"/>
            <a:ext cx="1462458" cy="1096844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94" y="3054518"/>
            <a:ext cx="1462458" cy="1096844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3054518"/>
            <a:ext cx="1462458" cy="109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2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" y="0"/>
            <a:ext cx="9121806" cy="68580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187624" y="2564904"/>
            <a:ext cx="6768752" cy="936104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저희가 만들 게임은   </a:t>
            </a:r>
            <a:r>
              <a:rPr lang="en-US" altLang="ko-KR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            </a:t>
            </a: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입니다</a:t>
            </a:r>
            <a:endParaRPr lang="en-US" altLang="ko-KR" dirty="0" smtClean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  <a:p>
            <a:pPr marL="514350" indent="-514350">
              <a:lnSpc>
                <a:spcPct val="150000"/>
              </a:lnSpc>
              <a:buFont typeface="Arial" pitchFamily="34" charset="0"/>
              <a:buAutoNum type="arabicPeriod"/>
            </a:pPr>
            <a:endParaRPr lang="en-US" altLang="ko-KR" dirty="0" smtClean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920" y="2549080"/>
            <a:ext cx="1269237" cy="95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" y="0"/>
            <a:ext cx="9121806" cy="6858000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395536" y="188640"/>
            <a:ext cx="8280920" cy="792088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저희가 만들 게임은</a:t>
            </a:r>
            <a:r>
              <a:rPr lang="en-US" altLang="ko-KR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                 </a:t>
            </a: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입니다</a:t>
            </a:r>
            <a:endParaRPr lang="en-US" altLang="ko-KR" dirty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412776"/>
            <a:ext cx="5637184" cy="4227888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2627784" y="4437112"/>
            <a:ext cx="64807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2627784" y="5229200"/>
            <a:ext cx="64807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1835696" y="5229200"/>
            <a:ext cx="64807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3419872" y="5229200"/>
            <a:ext cx="64807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6228184" y="4788768"/>
            <a:ext cx="720080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773998"/>
              </p:ext>
            </p:extLst>
          </p:nvPr>
        </p:nvGraphicFramePr>
        <p:xfrm>
          <a:off x="6372200" y="4788768"/>
          <a:ext cx="576064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6064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b="0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헤움아빠와크레파스A" pitchFamily="18" charset="-127"/>
                          <a:ea typeface="헤움아빠와크레파스A" pitchFamily="18" charset="-127"/>
                        </a:rPr>
                        <a:t>A</a:t>
                      </a:r>
                      <a:endParaRPr lang="ko-KR" altLang="en-US" sz="3200" b="0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헤움아빠와크레파스A" pitchFamily="18" charset="-127"/>
                        <a:ea typeface="헤움아빠와크레파스A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1187743"/>
              </p:ext>
            </p:extLst>
          </p:nvPr>
        </p:nvGraphicFramePr>
        <p:xfrm>
          <a:off x="2729880" y="4434056"/>
          <a:ext cx="51588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5888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50000" dist="50800" dir="7500000" algn="tl">
                              <a:srgbClr val="000000">
                                <a:shade val="5000"/>
                                <a:alpha val="35000"/>
                              </a:srgbClr>
                            </a:outerShdw>
                          </a:effectLst>
                          <a:latin typeface="산돌크레용B" pitchFamily="18" charset="-127"/>
                          <a:ea typeface="산돌크레용B" pitchFamily="18" charset="-127"/>
                        </a:rPr>
                        <a:t>▲</a:t>
                      </a:r>
                      <a:endParaRPr lang="ko-KR" altLang="en-US" sz="3200" b="1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50000" dist="50800" dir="7500000" algn="tl">
                            <a:srgbClr val="000000">
                              <a:shade val="5000"/>
                              <a:alpha val="35000"/>
                            </a:srgbClr>
                          </a:outerShdw>
                        </a:effectLst>
                        <a:latin typeface="산돌크레용B" pitchFamily="18" charset="-127"/>
                        <a:ea typeface="산돌크레용B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220198"/>
              </p:ext>
            </p:extLst>
          </p:nvPr>
        </p:nvGraphicFramePr>
        <p:xfrm>
          <a:off x="2729880" y="5256008"/>
          <a:ext cx="51588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5888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50000" dist="50800" dir="7500000" algn="tl">
                              <a:srgbClr val="000000">
                                <a:shade val="5000"/>
                                <a:alpha val="35000"/>
                              </a:srgbClr>
                            </a:outerShdw>
                          </a:effectLst>
                          <a:latin typeface="산돌크레용B" pitchFamily="18" charset="-127"/>
                          <a:ea typeface="산돌크레용B" pitchFamily="18" charset="-127"/>
                        </a:rPr>
                        <a:t>▼</a:t>
                      </a:r>
                      <a:endParaRPr lang="ko-KR" altLang="en-US" sz="3200" b="1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50000" dist="50800" dir="7500000" algn="tl">
                            <a:srgbClr val="000000">
                              <a:shade val="5000"/>
                              <a:alpha val="35000"/>
                            </a:srgbClr>
                          </a:outerShdw>
                        </a:effectLst>
                        <a:latin typeface="산돌크레용B" pitchFamily="18" charset="-127"/>
                        <a:ea typeface="산돌크레용B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448251"/>
              </p:ext>
            </p:extLst>
          </p:nvPr>
        </p:nvGraphicFramePr>
        <p:xfrm>
          <a:off x="1943592" y="5226144"/>
          <a:ext cx="51588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5888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50000" dist="50800" dir="7500000" algn="tl">
                              <a:srgbClr val="000000">
                                <a:shade val="5000"/>
                                <a:alpha val="35000"/>
                              </a:srgbClr>
                            </a:outerShdw>
                          </a:effectLst>
                          <a:latin typeface="산돌크레용B" pitchFamily="18" charset="-127"/>
                          <a:ea typeface="산돌크레용B" pitchFamily="18" charset="-127"/>
                        </a:rPr>
                        <a:t>◀</a:t>
                      </a:r>
                      <a:endParaRPr lang="ko-KR" altLang="en-US" sz="3200" b="1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50000" dist="50800" dir="7500000" algn="tl">
                            <a:srgbClr val="000000">
                              <a:shade val="5000"/>
                              <a:alpha val="35000"/>
                            </a:srgbClr>
                          </a:outerShdw>
                        </a:effectLst>
                        <a:latin typeface="산돌크레용B" pitchFamily="18" charset="-127"/>
                        <a:ea typeface="산돌크레용B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794524"/>
              </p:ext>
            </p:extLst>
          </p:nvPr>
        </p:nvGraphicFramePr>
        <p:xfrm>
          <a:off x="3527592" y="5229200"/>
          <a:ext cx="51588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5888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50000" dist="50800" dir="7500000" algn="tl">
                              <a:srgbClr val="000000">
                                <a:shade val="5000"/>
                                <a:alpha val="35000"/>
                              </a:srgbClr>
                            </a:outerShdw>
                          </a:effectLst>
                          <a:latin typeface="산돌크레용B" pitchFamily="18" charset="-127"/>
                          <a:ea typeface="산돌크레용B" pitchFamily="18" charset="-127"/>
                        </a:rPr>
                        <a:t>▶</a:t>
                      </a:r>
                      <a:endParaRPr lang="ko-KR" altLang="en-US" sz="3200" b="1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50000" dist="50800" dir="7500000" algn="tl">
                            <a:srgbClr val="000000">
                              <a:shade val="5000"/>
                              <a:alpha val="35000"/>
                            </a:srgbClr>
                          </a:outerShdw>
                        </a:effectLst>
                        <a:latin typeface="산돌크레용B" pitchFamily="18" charset="-127"/>
                        <a:ea typeface="산돌크레용B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025" y="1844824"/>
            <a:ext cx="2180103" cy="176859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24" name="모서리가 둥근 직사각형 23"/>
          <p:cNvSpPr/>
          <p:nvPr/>
        </p:nvSpPr>
        <p:spPr>
          <a:xfrm>
            <a:off x="5364088" y="5157192"/>
            <a:ext cx="720080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919503"/>
              </p:ext>
            </p:extLst>
          </p:nvPr>
        </p:nvGraphicFramePr>
        <p:xfrm>
          <a:off x="5508104" y="5157192"/>
          <a:ext cx="576064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6064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b="0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헤움아빠와크레파스A" pitchFamily="18" charset="-127"/>
                          <a:ea typeface="헤움아빠와크레파스A" pitchFamily="18" charset="-127"/>
                        </a:rPr>
                        <a:t>B</a:t>
                      </a:r>
                      <a:endParaRPr lang="ko-KR" altLang="en-US" sz="3200" b="0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헤움아빠와크레파스A" pitchFamily="18" charset="-127"/>
                        <a:ea typeface="헤움아빠와크레파스A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2" name="그림 3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276" y="188640"/>
            <a:ext cx="1274136" cy="95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5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" y="0"/>
            <a:ext cx="9121806" cy="685800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395536" y="188640"/>
            <a:ext cx="8280920" cy="792088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저희가 만들 게임은</a:t>
            </a:r>
            <a:r>
              <a:rPr lang="en-US" altLang="ko-KR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                 </a:t>
            </a: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입니다</a:t>
            </a:r>
            <a:endParaRPr lang="en-US" altLang="ko-KR" dirty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000" y="106883"/>
            <a:ext cx="1274136" cy="95560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16632"/>
            <a:ext cx="1274136" cy="95560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688936"/>
            <a:ext cx="4978621" cy="301562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193" y="2184362"/>
            <a:ext cx="3600000" cy="20469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모서리가 둥근 직사각형 6"/>
          <p:cNvSpPr/>
          <p:nvPr/>
        </p:nvSpPr>
        <p:spPr>
          <a:xfrm>
            <a:off x="1691680" y="4250519"/>
            <a:ext cx="172819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424521"/>
              </p:ext>
            </p:extLst>
          </p:nvPr>
        </p:nvGraphicFramePr>
        <p:xfrm>
          <a:off x="2051720" y="4209216"/>
          <a:ext cx="1607840" cy="624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07840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500" b="0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헤움아빠와크레파스A" pitchFamily="18" charset="-127"/>
                          <a:ea typeface="헤움아빠와크레파스A" pitchFamily="18" charset="-127"/>
                        </a:rPr>
                        <a:t>Jump</a:t>
                      </a:r>
                      <a:endParaRPr lang="ko-KR" altLang="en-US" sz="3500" b="0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헤움아빠와크레파스A" pitchFamily="18" charset="-127"/>
                        <a:ea typeface="헤움아빠와크레파스A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모서리가 둥근 직사각형 17"/>
          <p:cNvSpPr/>
          <p:nvPr/>
        </p:nvSpPr>
        <p:spPr>
          <a:xfrm>
            <a:off x="5580112" y="4293096"/>
            <a:ext cx="172819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9848213"/>
              </p:ext>
            </p:extLst>
          </p:nvPr>
        </p:nvGraphicFramePr>
        <p:xfrm>
          <a:off x="5940152" y="4293096"/>
          <a:ext cx="1607840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07840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b="0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헤움아빠와크레파스A" pitchFamily="18" charset="-127"/>
                          <a:ea typeface="헤움아빠와크레파스A" pitchFamily="18" charset="-127"/>
                        </a:rPr>
                        <a:t>Slide</a:t>
                      </a:r>
                      <a:endParaRPr lang="ko-KR" altLang="en-US" sz="3200" b="0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헤움아빠와크레파스A" pitchFamily="18" charset="-127"/>
                        <a:ea typeface="헤움아빠와크레파스A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4882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4.81481E-6 L -0.0026 0.0472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" y="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" y="0"/>
            <a:ext cx="9121806" cy="685800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395536" y="188640"/>
            <a:ext cx="8280920" cy="792088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저희가 만들 게임은</a:t>
            </a:r>
            <a:r>
              <a:rPr lang="en-US" altLang="ko-KR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                 </a:t>
            </a: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입니다</a:t>
            </a:r>
            <a:endParaRPr lang="en-US" altLang="ko-KR" dirty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484784"/>
            <a:ext cx="5208065" cy="3906049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4690276" y="44624"/>
            <a:ext cx="1274660" cy="1296144"/>
            <a:chOff x="4690276" y="404664"/>
            <a:chExt cx="1274660" cy="129614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0276" y="745206"/>
              <a:ext cx="1274136" cy="955602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0800" y="404664"/>
              <a:ext cx="1274136" cy="955602"/>
            </a:xfrm>
            <a:prstGeom prst="rect">
              <a:avLst/>
            </a:prstGeom>
          </p:spPr>
        </p:pic>
      </p:grpSp>
      <p:sp>
        <p:nvSpPr>
          <p:cNvPr id="7" name="모서리가 둥근 직사각형 6"/>
          <p:cNvSpPr/>
          <p:nvPr/>
        </p:nvSpPr>
        <p:spPr>
          <a:xfrm>
            <a:off x="1043607" y="5229200"/>
            <a:ext cx="3168353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0903713"/>
              </p:ext>
            </p:extLst>
          </p:nvPr>
        </p:nvGraphicFramePr>
        <p:xfrm>
          <a:off x="1884040" y="5187897"/>
          <a:ext cx="1607840" cy="624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07840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500" b="0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헤움아빠와크레파스A" pitchFamily="18" charset="-127"/>
                          <a:ea typeface="헤움아빠와크레파스A" pitchFamily="18" charset="-127"/>
                        </a:rPr>
                        <a:t>Space</a:t>
                      </a:r>
                      <a:endParaRPr lang="ko-KR" altLang="en-US" sz="3500" b="0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헤움아빠와크레파스A" pitchFamily="18" charset="-127"/>
                        <a:ea typeface="헤움아빠와크레파스A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0" y="44624"/>
            <a:ext cx="1274660" cy="955995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6480504" y="4437112"/>
            <a:ext cx="64807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6480504" y="5229200"/>
            <a:ext cx="64807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5688416" y="5229200"/>
            <a:ext cx="64807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7272592" y="5229200"/>
            <a:ext cx="648072" cy="64807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048971"/>
              </p:ext>
            </p:extLst>
          </p:nvPr>
        </p:nvGraphicFramePr>
        <p:xfrm>
          <a:off x="6582600" y="4434056"/>
          <a:ext cx="51588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5888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50000" dist="50800" dir="7500000" algn="tl">
                              <a:srgbClr val="000000">
                                <a:shade val="5000"/>
                                <a:alpha val="35000"/>
                              </a:srgbClr>
                            </a:outerShdw>
                          </a:effectLst>
                          <a:latin typeface="산돌크레용B" pitchFamily="18" charset="-127"/>
                          <a:ea typeface="산돌크레용B" pitchFamily="18" charset="-127"/>
                        </a:rPr>
                        <a:t>▲</a:t>
                      </a:r>
                      <a:endParaRPr lang="ko-KR" altLang="en-US" sz="3200" b="1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50000" dist="50800" dir="7500000" algn="tl">
                            <a:srgbClr val="000000">
                              <a:shade val="5000"/>
                              <a:alpha val="35000"/>
                            </a:srgbClr>
                          </a:outerShdw>
                        </a:effectLst>
                        <a:latin typeface="산돌크레용B" pitchFamily="18" charset="-127"/>
                        <a:ea typeface="산돌크레용B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075219"/>
              </p:ext>
            </p:extLst>
          </p:nvPr>
        </p:nvGraphicFramePr>
        <p:xfrm>
          <a:off x="6582600" y="5256008"/>
          <a:ext cx="51588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5888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50000" dist="50800" dir="7500000" algn="tl">
                              <a:srgbClr val="000000">
                                <a:shade val="5000"/>
                                <a:alpha val="35000"/>
                              </a:srgbClr>
                            </a:outerShdw>
                          </a:effectLst>
                          <a:latin typeface="산돌크레용B" pitchFamily="18" charset="-127"/>
                          <a:ea typeface="산돌크레용B" pitchFamily="18" charset="-127"/>
                        </a:rPr>
                        <a:t>▼</a:t>
                      </a:r>
                      <a:endParaRPr lang="ko-KR" altLang="en-US" sz="3200" b="1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50000" dist="50800" dir="7500000" algn="tl">
                            <a:srgbClr val="000000">
                              <a:shade val="5000"/>
                              <a:alpha val="35000"/>
                            </a:srgbClr>
                          </a:outerShdw>
                        </a:effectLst>
                        <a:latin typeface="산돌크레용B" pitchFamily="18" charset="-127"/>
                        <a:ea typeface="산돌크레용B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869982"/>
              </p:ext>
            </p:extLst>
          </p:nvPr>
        </p:nvGraphicFramePr>
        <p:xfrm>
          <a:off x="5796312" y="5226144"/>
          <a:ext cx="51588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5888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50000" dist="50800" dir="7500000" algn="tl">
                              <a:srgbClr val="000000">
                                <a:shade val="5000"/>
                                <a:alpha val="35000"/>
                              </a:srgbClr>
                            </a:outerShdw>
                          </a:effectLst>
                          <a:latin typeface="산돌크레용B" pitchFamily="18" charset="-127"/>
                          <a:ea typeface="산돌크레용B" pitchFamily="18" charset="-127"/>
                        </a:rPr>
                        <a:t>◀</a:t>
                      </a:r>
                      <a:endParaRPr lang="ko-KR" altLang="en-US" sz="3200" b="1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50000" dist="50800" dir="7500000" algn="tl">
                            <a:srgbClr val="000000">
                              <a:shade val="5000"/>
                              <a:alpha val="35000"/>
                            </a:srgbClr>
                          </a:outerShdw>
                        </a:effectLst>
                        <a:latin typeface="산돌크레용B" pitchFamily="18" charset="-127"/>
                        <a:ea typeface="산돌크레용B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14920"/>
              </p:ext>
            </p:extLst>
          </p:nvPr>
        </p:nvGraphicFramePr>
        <p:xfrm>
          <a:off x="7380312" y="5229200"/>
          <a:ext cx="515888" cy="57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5888"/>
              </a:tblGrid>
              <a:tr h="447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cap="none" spc="0" dirty="0" smtClean="0">
                          <a:ln w="19050">
                            <a:solidFill>
                              <a:schemeClr val="tx2">
                                <a:tint val="1000"/>
                              </a:schemeClr>
                            </a:solidFill>
                            <a:prstDash val="solid"/>
                          </a:ln>
                          <a:solidFill>
                            <a:schemeClr val="accent3"/>
                          </a:solidFill>
                          <a:effectLst>
                            <a:outerShdw blurRad="50000" dist="50800" dir="7500000" algn="tl">
                              <a:srgbClr val="000000">
                                <a:shade val="5000"/>
                                <a:alpha val="35000"/>
                              </a:srgbClr>
                            </a:outerShdw>
                          </a:effectLst>
                          <a:latin typeface="산돌크레용B" pitchFamily="18" charset="-127"/>
                          <a:ea typeface="산돌크레용B" pitchFamily="18" charset="-127"/>
                        </a:rPr>
                        <a:t>▶</a:t>
                      </a:r>
                      <a:endParaRPr lang="ko-KR" altLang="en-US" sz="3200" b="1" cap="none" spc="0" dirty="0">
                        <a:ln w="19050">
                          <a:solidFill>
                            <a:schemeClr val="tx2">
                              <a:tint val="1000"/>
                            </a:schemeClr>
                          </a:solidFill>
                          <a:prstDash val="solid"/>
                        </a:ln>
                        <a:solidFill>
                          <a:schemeClr val="accent3"/>
                        </a:solidFill>
                        <a:effectLst>
                          <a:outerShdw blurRad="50000" dist="50800" dir="7500000" algn="tl">
                            <a:srgbClr val="000000">
                              <a:shade val="5000"/>
                              <a:alpha val="35000"/>
                            </a:srgbClr>
                          </a:outerShdw>
                        </a:effectLst>
                        <a:latin typeface="산돌크레용B" pitchFamily="18" charset="-127"/>
                        <a:ea typeface="산돌크레용B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0645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07407E-6 L -0.00382 0.0506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" y="0"/>
            <a:ext cx="9121806" cy="685800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395536" y="188640"/>
            <a:ext cx="8280920" cy="792088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저희가 만들 게임은</a:t>
            </a:r>
            <a:r>
              <a:rPr lang="en-US" altLang="ko-KR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                 </a:t>
            </a: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입니다</a:t>
            </a:r>
            <a:endParaRPr lang="en-US" altLang="ko-KR" dirty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559" y="1576683"/>
            <a:ext cx="7133433" cy="4012557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grpSp>
        <p:nvGrpSpPr>
          <p:cNvPr id="9" name="그룹 8"/>
          <p:cNvGrpSpPr/>
          <p:nvPr/>
        </p:nvGrpSpPr>
        <p:grpSpPr>
          <a:xfrm>
            <a:off x="4690275" y="44624"/>
            <a:ext cx="1274660" cy="1656184"/>
            <a:chOff x="4690276" y="404664"/>
            <a:chExt cx="1274660" cy="1656184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0276" y="1105246"/>
              <a:ext cx="1274136" cy="955602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0800" y="764704"/>
              <a:ext cx="1274136" cy="955602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0276" y="404664"/>
              <a:ext cx="1274660" cy="955995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0" y="44624"/>
            <a:ext cx="1277671" cy="95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8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33333E-6 L -0.00382 0.0458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" y="0"/>
            <a:ext cx="9121806" cy="68580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187624" y="2564904"/>
            <a:ext cx="6768752" cy="936104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저희가 만들 게임은   </a:t>
            </a:r>
            <a:r>
              <a:rPr lang="en-US" altLang="ko-KR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            </a:t>
            </a: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입니다</a:t>
            </a:r>
            <a:endParaRPr lang="en-US" altLang="ko-KR" dirty="0" smtClean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  <a:p>
            <a:pPr marL="514350" indent="-514350">
              <a:lnSpc>
                <a:spcPct val="150000"/>
              </a:lnSpc>
              <a:buFont typeface="Arial" pitchFamily="34" charset="0"/>
              <a:buAutoNum type="arabicPeriod"/>
            </a:pPr>
            <a:endParaRPr lang="en-US" altLang="ko-KR" dirty="0" smtClean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545406"/>
            <a:ext cx="1274136" cy="95560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540" y="2204864"/>
            <a:ext cx="1274136" cy="95560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1844824"/>
            <a:ext cx="1274660" cy="95599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1484784"/>
            <a:ext cx="1277671" cy="95210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564904"/>
            <a:ext cx="1280025" cy="96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8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6 L 3.33333E-6 0.04584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9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59259E-6 L 3.33333E-6 0.05254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1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7037E-7 L -0.00018 0.05278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28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0.05255 L 0.00121 0.09838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16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0.05278 L -0.00017 0.10532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2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0.10532 L -0.00017 0.15116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2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" y="0"/>
            <a:ext cx="9121806" cy="68580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187624" y="2564904"/>
            <a:ext cx="6768752" cy="936104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저희가 만들 게임은   </a:t>
            </a:r>
            <a:r>
              <a:rPr lang="en-US" altLang="ko-KR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            </a:t>
            </a: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입니다</a:t>
            </a:r>
            <a:endParaRPr lang="en-US" altLang="ko-KR" dirty="0" smtClean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  <a:p>
            <a:pPr marL="514350" indent="-514350">
              <a:lnSpc>
                <a:spcPct val="150000"/>
              </a:lnSpc>
              <a:buFont typeface="Arial" pitchFamily="34" charset="0"/>
              <a:buAutoNum type="arabicPeriod"/>
            </a:pPr>
            <a:endParaRPr lang="en-US" altLang="ko-KR" dirty="0" smtClean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564904"/>
            <a:ext cx="1280025" cy="96001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26" y="1556792"/>
            <a:ext cx="6567748" cy="32952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67544" y="4725144"/>
            <a:ext cx="8280920" cy="792088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감사합니다</a:t>
            </a:r>
            <a:r>
              <a:rPr lang="en-US" altLang="ko-KR" dirty="0" smtClean="0">
                <a:solidFill>
                  <a:schemeClr val="tx1"/>
                </a:solidFill>
                <a:latin typeface="헤움아빠와크레파스A" pitchFamily="18" charset="-127"/>
                <a:ea typeface="헤움아빠와크레파스A" pitchFamily="18" charset="-127"/>
              </a:rPr>
              <a:t>.</a:t>
            </a:r>
            <a:endParaRPr lang="en-US" altLang="ko-KR" dirty="0">
              <a:solidFill>
                <a:schemeClr val="tx1"/>
              </a:solidFill>
              <a:latin typeface="헤움아빠와크레파스A" pitchFamily="18" charset="-127"/>
              <a:ea typeface="헤움아빠와크레파스A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2291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7 L 0 -0.32014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0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1.48148E-6 L 0.00087 -0.32199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16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99BADD"/>
      </a:accent1>
      <a:accent2>
        <a:srgbClr val="F7E98E"/>
      </a:accent2>
      <a:accent3>
        <a:srgbClr val="FDBCB4"/>
      </a:accent3>
      <a:accent4>
        <a:srgbClr val="E3F988"/>
      </a:accent4>
      <a:accent5>
        <a:srgbClr val="C9A0DC"/>
      </a:accent5>
      <a:accent6>
        <a:srgbClr val="A6E7F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51</Words>
  <Application>Microsoft Office PowerPoint</Application>
  <PresentationFormat>화면 슬라이드 쇼(4:3)</PresentationFormat>
  <Paragraphs>24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맑은 고딕</vt:lpstr>
      <vt:lpstr>HY목각파임B</vt:lpstr>
      <vt:lpstr>산돌크레용B</vt:lpstr>
      <vt:lpstr>Calibri</vt:lpstr>
      <vt:lpstr>헤움아빠와크레파스A</vt:lpstr>
      <vt:lpstr>Arial</vt:lpstr>
      <vt:lpstr>Office Theme</vt:lpstr>
      <vt:lpstr>Project Frozen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jontypearce</dc:creator>
  <cp:lastModifiedBy>Pudd</cp:lastModifiedBy>
  <cp:revision>48</cp:revision>
  <dcterms:created xsi:type="dcterms:W3CDTF">2012-04-28T17:18:27Z</dcterms:created>
  <dcterms:modified xsi:type="dcterms:W3CDTF">2015-11-09T15:14:46Z</dcterms:modified>
</cp:coreProperties>
</file>

<file path=docProps/thumbnail.jpeg>
</file>